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8" r:id="rId3"/>
    <p:sldId id="263" r:id="rId4"/>
    <p:sldId id="259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2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lenich. El." userId="4c72a24d9416a8c5" providerId="LiveId" clId="{9A050EA9-780E-45B5-9377-04F8357BAA16}"/>
    <pc:docChg chg="undo custSel modSld">
      <pc:chgData name="Kulenich. El." userId="4c72a24d9416a8c5" providerId="LiveId" clId="{9A050EA9-780E-45B5-9377-04F8357BAA16}" dt="2024-02-05T07:30:26.813" v="9"/>
      <pc:docMkLst>
        <pc:docMk/>
      </pc:docMkLst>
      <pc:sldChg chg="addSp delSp modSp mod">
        <pc:chgData name="Kulenich. El." userId="4c72a24d9416a8c5" providerId="LiveId" clId="{9A050EA9-780E-45B5-9377-04F8357BAA16}" dt="2024-02-05T07:30:26.813" v="9"/>
        <pc:sldMkLst>
          <pc:docMk/>
          <pc:sldMk cId="3771910305" sldId="265"/>
        </pc:sldMkLst>
        <pc:spChg chg="del mod">
          <ac:chgData name="Kulenich. El." userId="4c72a24d9416a8c5" providerId="LiveId" clId="{9A050EA9-780E-45B5-9377-04F8357BAA16}" dt="2024-02-05T07:30:20.837" v="8" actId="478"/>
          <ac:spMkLst>
            <pc:docMk/>
            <pc:sldMk cId="3771910305" sldId="265"/>
            <ac:spMk id="2" creationId="{00000000-0000-0000-0000-000000000000}"/>
          </ac:spMkLst>
        </pc:spChg>
        <pc:spChg chg="add del mod">
          <ac:chgData name="Kulenich. El." userId="4c72a24d9416a8c5" providerId="LiveId" clId="{9A050EA9-780E-45B5-9377-04F8357BAA16}" dt="2024-02-05T07:30:18.997" v="6" actId="478"/>
          <ac:spMkLst>
            <pc:docMk/>
            <pc:sldMk cId="3771910305" sldId="265"/>
            <ac:spMk id="4" creationId="{54D5485B-3071-4125-A2E9-1D02740E1104}"/>
          </ac:spMkLst>
        </pc:spChg>
        <pc:picChg chg="del mod">
          <ac:chgData name="Kulenich. El." userId="4c72a24d9416a8c5" providerId="LiveId" clId="{9A050EA9-780E-45B5-9377-04F8357BAA16}" dt="2024-02-05T07:30:05.863" v="1" actId="478"/>
          <ac:picMkLst>
            <pc:docMk/>
            <pc:sldMk cId="3771910305" sldId="265"/>
            <ac:picMk id="5" creationId="{00000000-0000-0000-0000-000000000000}"/>
          </ac:picMkLst>
        </pc:picChg>
        <pc:picChg chg="add del mod">
          <ac:chgData name="Kulenich. El." userId="4c72a24d9416a8c5" providerId="LiveId" clId="{9A050EA9-780E-45B5-9377-04F8357BAA16}" dt="2024-02-05T07:30:15.800" v="5"/>
          <ac:picMkLst>
            <pc:docMk/>
            <pc:sldMk cId="3771910305" sldId="265"/>
            <ac:picMk id="7" creationId="{FA39430A-BEAA-4916-AA19-A7C8D9326B88}"/>
          </ac:picMkLst>
        </pc:picChg>
        <pc:picChg chg="add mod">
          <ac:chgData name="Kulenich. El." userId="4c72a24d9416a8c5" providerId="LiveId" clId="{9A050EA9-780E-45B5-9377-04F8357BAA16}" dt="2024-02-05T07:30:26.813" v="9"/>
          <ac:picMkLst>
            <pc:docMk/>
            <pc:sldMk cId="3771910305" sldId="265"/>
            <ac:picMk id="9" creationId="{738E5009-0A97-4F02-9DF6-FFB9ED61F07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8941-3DC4-4415-8BB1-2CD476DFB15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8FDE8-12A5-4BCA-9704-6019061B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208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8941-3DC4-4415-8BB1-2CD476DFB15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8FDE8-12A5-4BCA-9704-6019061B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664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8941-3DC4-4415-8BB1-2CD476DFB15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8FDE8-12A5-4BCA-9704-6019061B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945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8941-3DC4-4415-8BB1-2CD476DFB15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8FDE8-12A5-4BCA-9704-6019061B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04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8941-3DC4-4415-8BB1-2CD476DFB15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8FDE8-12A5-4BCA-9704-6019061B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40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8941-3DC4-4415-8BB1-2CD476DFB15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8FDE8-12A5-4BCA-9704-6019061B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147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8941-3DC4-4415-8BB1-2CD476DFB15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8FDE8-12A5-4BCA-9704-6019061B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51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8941-3DC4-4415-8BB1-2CD476DFB15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8FDE8-12A5-4BCA-9704-6019061B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62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8941-3DC4-4415-8BB1-2CD476DFB15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8FDE8-12A5-4BCA-9704-6019061B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432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8941-3DC4-4415-8BB1-2CD476DFB15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8FDE8-12A5-4BCA-9704-6019061B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50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8941-3DC4-4415-8BB1-2CD476DFB15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8FDE8-12A5-4BCA-9704-6019061B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26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68941-3DC4-4415-8BB1-2CD476DFB15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8FDE8-12A5-4BCA-9704-6019061B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02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2672750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7" cy="6858000"/>
          </a:xfrm>
        </p:spPr>
      </p:pic>
    </p:spTree>
    <p:extLst>
      <p:ext uri="{BB962C8B-B14F-4D97-AF65-F5344CB8AC3E}">
        <p14:creationId xmlns:p14="http://schemas.microsoft.com/office/powerpoint/2010/main" val="58800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729909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89662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" y="1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60240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328839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08840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2177887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814268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383800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1573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914372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400357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8E5009-0A97-4F02-9DF6-FFB9ED61F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1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"/>
            <a:ext cx="12189302" cy="6856483"/>
          </a:xfrm>
        </p:spPr>
      </p:pic>
    </p:spTree>
    <p:extLst>
      <p:ext uri="{BB962C8B-B14F-4D97-AF65-F5344CB8AC3E}">
        <p14:creationId xmlns:p14="http://schemas.microsoft.com/office/powerpoint/2010/main" val="628278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593486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PLUMBUS .</dc:creator>
  <cp:lastModifiedBy>Kulenich. El.</cp:lastModifiedBy>
  <cp:revision>6</cp:revision>
  <dcterms:created xsi:type="dcterms:W3CDTF">2024-02-01T06:44:07Z</dcterms:created>
  <dcterms:modified xsi:type="dcterms:W3CDTF">2024-02-05T07:30:28Z</dcterms:modified>
</cp:coreProperties>
</file>